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3"/>
    <p:sldId id="283" r:id="rId4"/>
    <p:sldId id="281" r:id="rId5"/>
    <p:sldId id="285" r:id="rId6"/>
    <p:sldId id="286" r:id="rId7"/>
    <p:sldId id="284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541A-D0C9-4304-B22A-E28B32A5E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8B7-7F28-49C9-9D8F-79AF973D6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541A-D0C9-4304-B22A-E28B32A5E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8B7-7F28-49C9-9D8F-79AF973D6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541A-D0C9-4304-B22A-E28B32A5E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8B7-7F28-49C9-9D8F-79AF973D6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541A-D0C9-4304-B22A-E28B32A5E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8B7-7F28-49C9-9D8F-79AF973D6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541A-D0C9-4304-B22A-E28B32A5E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8B7-7F28-49C9-9D8F-79AF973D6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541A-D0C9-4304-B22A-E28B32A5E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8B7-7F28-49C9-9D8F-79AF973D6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541A-D0C9-4304-B22A-E28B32A5E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8B7-7F28-49C9-9D8F-79AF973D6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541A-D0C9-4304-B22A-E28B32A5E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8B7-7F28-49C9-9D8F-79AF973D6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541A-D0C9-4304-B22A-E28B32A5E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8B7-7F28-49C9-9D8F-79AF973D6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541A-D0C9-4304-B22A-E28B32A5E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8B7-7F28-49C9-9D8F-79AF973D6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541A-D0C9-4304-B22A-E28B32A5E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8B7-7F28-49C9-9D8F-79AF973D6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541A-D0C9-4304-B22A-E28B32A5E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38B7-7F28-49C9-9D8F-79AF973D60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420" y="876300"/>
            <a:ext cx="8772525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4945" y="899795"/>
            <a:ext cx="8753475" cy="5057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420" y="885825"/>
            <a:ext cx="8772525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975" y="899795"/>
            <a:ext cx="8782050" cy="5057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914400"/>
            <a:ext cx="8763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945" y="909320"/>
            <a:ext cx="8753475" cy="50387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965,&quot;width&quot;:13785}"/>
</p:tagLst>
</file>

<file path=ppt/tags/tag2.xml><?xml version="1.0" encoding="utf-8"?>
<p:tagLst xmlns:p="http://schemas.openxmlformats.org/presentationml/2006/main">
  <p:tag name="COMMONDATA" val="eyJoZGlkIjoiNmEyNmQxZmNhM2U4NWEyNzljZGNlZWY5ODNjZmUzZm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Daisy</cp:lastModifiedBy>
  <cp:revision>6</cp:revision>
  <dcterms:created xsi:type="dcterms:W3CDTF">2020-02-24T04:12:00Z</dcterms:created>
  <dcterms:modified xsi:type="dcterms:W3CDTF">2022-06-14T01:03:04Z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C8DD04B45F7546D3A783736C04C7E16D</vt:lpwstr>
  </property>
  <property fmtid="{D5CDD505-2E9C-101B-9397-08002B2CF9AE}" pid="3" name="KSOProductBuildVer">
    <vt:lpwstr>2052-11.1.0.11744</vt:lpwstr>
  </property>
</Properties>
</file>